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6.wmf" ContentType="image/x-wmf"/>
  <Override PartName="/ppt/media/image10.png" ContentType="image/png"/>
  <Override PartName="/ppt/media/image13.wmf" ContentType="image/x-wmf"/>
  <Override PartName="/ppt/media/image8.wmf" ContentType="image/x-wmf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wmf" ContentType="image/x-wmf"/>
  <Override PartName="/ppt/media/image5.jpeg" ContentType="image/jpeg"/>
  <Override PartName="/ppt/media/image9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12.wmf" ContentType="image/x-wmf"/>
  <Override PartName="/ppt/media/image4.png" ContentType="image/png"/>
  <Override PartName="/ppt/media/image7.wmf" ContentType="image/x-wm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19AC842C-480D-4AAF-805E-C03DB9D4BEF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8200" cy="4536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E5828E-2CF7-4094-95AD-C8EEB7E5DDB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400" cy="342540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800" cy="4111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5B57C1-94B8-498C-966B-D9D244C2E8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9147BA-E818-4BB1-99B9-9512DEEFBB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F5EF9D-A7CA-40FA-89E8-157B8B6A53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8B577B-3E35-4815-844A-18D21FBEA7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AF6843-0C3C-48C3-A408-FD5128A04F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088F32-A454-4351-BF6E-CA865F6E9A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E27567-8DF4-4225-8F6D-362374C07B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5F5781-1211-4250-BA84-C5157A3AFF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32488A-D0F3-4480-B4B4-3E312F9144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A25600-6628-4C23-B8D8-CEEED6A0BF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1A2EE8-C90D-4E50-9167-1297B0F4863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43D049-F19A-4C90-AC54-B20F185D20A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3CDFD2-3100-4014-95F2-5135A1CAF9F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8256C4-77A9-42F8-8693-7D07959E1B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A72667E-89C4-49CF-9AA5-A46C370321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71D517-F8CE-44F1-9B45-6F018E7256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28A409-1C04-4F31-9013-C4370C2053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9B74F4-ACAB-4381-9AEE-085D363566E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CDB37C-870B-4E27-894D-DB387002C5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CC489B-13A3-4485-82A8-3A89F8BAAA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6C68A4-53DA-4D2C-AD71-FAA4AB01BA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A342A2-42A4-4BC4-88E7-F97604C754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32F909-A8F0-4238-9B01-C2BCC5D20BF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512DAE-C20B-4433-97AE-EB9DD175551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800" cy="530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1880" cy="4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30120" cy="4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C070A4D0-F6FD-41E9-B70B-7816A69F4D6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30120" cy="4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30120" cy="4273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1880" cy="4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30120" cy="4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279B8C59-1FC5-4D3E-AA20-5AA4AA37C7F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30120" cy="4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1480" cy="684900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8800" cy="14662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4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8280" cy="438444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6000" cy="731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1292400" y="2444400"/>
            <a:ext cx="642348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6000" cy="731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TextBox 5"/>
          <p:cNvSpPr/>
          <p:nvPr/>
        </p:nvSpPr>
        <p:spPr>
          <a:xfrm>
            <a:off x="4545000" y="1454400"/>
            <a:ext cx="43362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1240" cy="115740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3920" cy="30132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1828800" y="3657600"/>
            <a:ext cx="54849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6000" cy="731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TextBox 5"/>
          <p:cNvSpPr/>
          <p:nvPr/>
        </p:nvSpPr>
        <p:spPr>
          <a:xfrm>
            <a:off x="4545000" y="837360"/>
            <a:ext cx="433620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1240" cy="115740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3920" cy="301320"/>
          </a:xfrm>
          <a:prstGeom prst="rect">
            <a:avLst/>
          </a:prstGeom>
          <a:ln w="0">
            <a:noFill/>
          </a:ln>
        </p:spPr>
      </p:pic>
      <p:sp>
        <p:nvSpPr>
          <p:cNvPr id="147" name="TextBox 7"/>
          <p:cNvSpPr/>
          <p:nvPr/>
        </p:nvSpPr>
        <p:spPr>
          <a:xfrm>
            <a:off x="3200400" y="5244120"/>
            <a:ext cx="274932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8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1720" y="4312080"/>
            <a:ext cx="2841840" cy="770760"/>
          </a:xfrm>
          <a:prstGeom prst="rect">
            <a:avLst/>
          </a:prstGeom>
          <a:ln w="9525">
            <a:noFill/>
          </a:ln>
        </p:spPr>
      </p:pic>
      <p:sp>
        <p:nvSpPr>
          <p:cNvPr id="149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120" y="3960720"/>
            <a:ext cx="2841840" cy="770760"/>
          </a:xfrm>
          <a:prstGeom prst="rect">
            <a:avLst/>
          </a:prstGeom>
          <a:ln w="9525">
            <a:noFill/>
          </a:ln>
        </p:spPr>
      </p:pic>
      <p:sp>
        <p:nvSpPr>
          <p:cNvPr id="153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Box 18"/>
          <p:cNvSpPr/>
          <p:nvPr/>
        </p:nvSpPr>
        <p:spPr>
          <a:xfrm>
            <a:off x="371880" y="2408400"/>
            <a:ext cx="860328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7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3920" cy="30132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4"/>
          <p:cNvSpPr/>
          <p:nvPr/>
        </p:nvSpPr>
        <p:spPr>
          <a:xfrm>
            <a:off x="225000" y="2307600"/>
            <a:ext cx="8750520" cy="388548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9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3920" cy="23760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3920" cy="237600"/>
          </a:xfrm>
          <a:prstGeom prst="rect">
            <a:avLst/>
          </a:prstGeom>
          <a:ln w="0">
            <a:noFill/>
          </a:ln>
        </p:spPr>
      </p:pic>
      <p:sp>
        <p:nvSpPr>
          <p:cNvPr id="161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6400" cy="111240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1828800" y="3886200"/>
            <a:ext cx="101772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9560" cy="471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42920" cy="457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8000" cy="388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8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MC3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343080" y="1828800"/>
            <a:ext cx="8572320" cy="349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43219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2025-01-30T12:54:15Z</dcterms:modified>
  <cp:revision>332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